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74" r:id="rId5"/>
    <p:sldId id="275" r:id="rId6"/>
    <p:sldId id="267" r:id="rId7"/>
    <p:sldId id="270" r:id="rId8"/>
    <p:sldId id="271" r:id="rId9"/>
    <p:sldId id="27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youtu.be/LQcFWgcyAfs?t=298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youtu.be/_JbIton0Drw?t=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7982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표시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전투화면</a:t>
            </a:r>
            <a:endParaRPr lang="en-US" altLang="ko-KR" sz="1400" dirty="0"/>
          </a:p>
          <a:p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3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현재가지고 있는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교체되는 </a:t>
            </a:r>
            <a:r>
              <a:rPr lang="en-US" altLang="ko-KR" sz="1400" dirty="0"/>
              <a:t>UI</a:t>
            </a:r>
            <a:r>
              <a:rPr lang="ko-KR" altLang="en-US" sz="1400" dirty="0"/>
              <a:t>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아래에 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, </a:t>
            </a:r>
            <a:r>
              <a:rPr lang="ko-KR" altLang="en-US" sz="1400" dirty="0"/>
              <a:t>보물</a:t>
            </a:r>
            <a:r>
              <a:rPr lang="en-US" altLang="ko-KR" sz="1400" dirty="0"/>
              <a:t>, </a:t>
            </a:r>
            <a:r>
              <a:rPr lang="ko-KR" altLang="en-US" sz="1400" dirty="0"/>
              <a:t>전장 터치 시</a:t>
            </a:r>
            <a:endParaRPr lang="en-US" altLang="ko-KR" sz="1400" dirty="0"/>
          </a:p>
          <a:p>
            <a:r>
              <a:rPr lang="en-US" altLang="ko-KR" sz="1400" dirty="0"/>
              <a:t>      4) </a:t>
            </a:r>
            <a:r>
              <a:rPr lang="ko-KR" altLang="en-US" sz="1400" dirty="0"/>
              <a:t>화면이 그에 맞게 변경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4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4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5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5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6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6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  <a:hlinkClick r:id="rId7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7" action="ppaction://hlinksldjump"/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3000" y="1126719"/>
            <a:ext cx="3027282" cy="53471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1477548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2070035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2652605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327805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863289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3370941" y="631643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2717461" y="631220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1472466" y="630164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2105291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908017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514262-7E3D-4ADD-9C96-B1D5A04FAB5C}"/>
              </a:ext>
            </a:extLst>
          </p:cNvPr>
          <p:cNvSpPr/>
          <p:nvPr/>
        </p:nvSpPr>
        <p:spPr>
          <a:xfrm>
            <a:off x="1771767" y="1126719"/>
            <a:ext cx="945694" cy="46324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4C583ED-7E01-40BD-8D2F-939AFE61AE60}"/>
              </a:ext>
            </a:extLst>
          </p:cNvPr>
          <p:cNvSpPr/>
          <p:nvPr/>
        </p:nvSpPr>
        <p:spPr>
          <a:xfrm>
            <a:off x="2094963" y="91900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3E7CF2-BC17-4CDE-B643-C17D29339478}"/>
              </a:ext>
            </a:extLst>
          </p:cNvPr>
          <p:cNvSpPr/>
          <p:nvPr/>
        </p:nvSpPr>
        <p:spPr>
          <a:xfrm>
            <a:off x="863289" y="1589962"/>
            <a:ext cx="2806952" cy="15451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D6C819-707C-4B1F-A4FA-633026188AA8}"/>
              </a:ext>
            </a:extLst>
          </p:cNvPr>
          <p:cNvSpPr/>
          <p:nvPr/>
        </p:nvSpPr>
        <p:spPr>
          <a:xfrm>
            <a:off x="883535" y="144031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A0F000-BDF7-4118-AFF4-AFA288762B4E}"/>
              </a:ext>
            </a:extLst>
          </p:cNvPr>
          <p:cNvSpPr/>
          <p:nvPr/>
        </p:nvSpPr>
        <p:spPr>
          <a:xfrm>
            <a:off x="866298" y="3440549"/>
            <a:ext cx="2806952" cy="21555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E5117D-4918-470C-BE9A-3463F05FC031}"/>
              </a:ext>
            </a:extLst>
          </p:cNvPr>
          <p:cNvSpPr/>
          <p:nvPr/>
        </p:nvSpPr>
        <p:spPr>
          <a:xfrm>
            <a:off x="908016" y="352979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5D4EA-3373-4EA8-873F-84E3FEE29C8F}"/>
              </a:ext>
            </a:extLst>
          </p:cNvPr>
          <p:cNvSpPr/>
          <p:nvPr/>
        </p:nvSpPr>
        <p:spPr>
          <a:xfrm>
            <a:off x="868273" y="3157523"/>
            <a:ext cx="2806952" cy="2993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D4DF8F-D3DE-4241-B462-7F972F3D9A43}"/>
              </a:ext>
            </a:extLst>
          </p:cNvPr>
          <p:cNvSpPr/>
          <p:nvPr/>
        </p:nvSpPr>
        <p:spPr>
          <a:xfrm>
            <a:off x="3321331" y="313624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65974F-E77C-4776-8A9C-55C36F7644D5}"/>
              </a:ext>
            </a:extLst>
          </p:cNvPr>
          <p:cNvCxnSpPr>
            <a:cxnSpLocks/>
          </p:cNvCxnSpPr>
          <p:nvPr/>
        </p:nvCxnSpPr>
        <p:spPr>
          <a:xfrm>
            <a:off x="3900196" y="4516931"/>
            <a:ext cx="1390007" cy="0"/>
          </a:xfrm>
          <a:prstGeom prst="straightConnector1">
            <a:avLst/>
          </a:prstGeom>
          <a:ln w="730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0F1E06-EFF8-43C5-AFE6-1429ACCB8B4F}"/>
              </a:ext>
            </a:extLst>
          </p:cNvPr>
          <p:cNvSpPr txBox="1"/>
          <p:nvPr/>
        </p:nvSpPr>
        <p:spPr>
          <a:xfrm>
            <a:off x="3852735" y="39936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터치 시</a:t>
            </a:r>
          </a:p>
        </p:txBody>
      </p:sp>
      <p:pic>
        <p:nvPicPr>
          <p:cNvPr id="31" name="그림 3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3AE6AF4-88C2-42CA-A820-AD057624F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413852" y="1155530"/>
            <a:ext cx="3027282" cy="53471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9D178F-5947-4480-999E-CC5FF4DB0E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5513892" y="3456825"/>
            <a:ext cx="2822608" cy="2120213"/>
          </a:xfrm>
          <a:prstGeom prst="rect">
            <a:avLst/>
          </a:prstGeom>
          <a:ln w="69850"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BD8BE-61D3-41D9-ACD1-3D55F3E29F9D}"/>
              </a:ext>
            </a:extLst>
          </p:cNvPr>
          <p:cNvSpPr/>
          <p:nvPr/>
        </p:nvSpPr>
        <p:spPr>
          <a:xfrm>
            <a:off x="5496305" y="3456825"/>
            <a:ext cx="2806952" cy="21555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08E72AA-7903-497E-8A9E-AC8542C71978}"/>
              </a:ext>
            </a:extLst>
          </p:cNvPr>
          <p:cNvSpPr/>
          <p:nvPr/>
        </p:nvSpPr>
        <p:spPr>
          <a:xfrm>
            <a:off x="5530914" y="350098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71447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화면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r>
              <a:rPr lang="en-US" altLang="ko-KR" sz="1400" dirty="0"/>
              <a:t>( 100m</a:t>
            </a:r>
            <a:r>
              <a:rPr lang="ko-KR" altLang="en-US" sz="1400" dirty="0"/>
              <a:t> 마다 등장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레벨 업 할 수 있는 곳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아이콘 터치 시 </a:t>
            </a:r>
            <a:r>
              <a:rPr lang="en-US" altLang="ko-KR" sz="1400" dirty="0"/>
              <a:t>4) </a:t>
            </a:r>
            <a:r>
              <a:rPr lang="ko-KR" altLang="en-US" sz="1400" dirty="0"/>
              <a:t>체인지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4163466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4160172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1017650" y="3172286"/>
            <a:ext cx="2785552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1032445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794536" y="3243309"/>
            <a:ext cx="368930" cy="360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3794536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980532" y="1214397"/>
            <a:ext cx="926238" cy="34519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804631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7451" y="1666990"/>
            <a:ext cx="1464095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식량이 늘어난다</a:t>
            </a:r>
            <a:r>
              <a:rPr lang="en-US" altLang="ko-KR" sz="14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3963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6812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100m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4297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7146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588826" y="1699626"/>
            <a:ext cx="1009790" cy="13256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77640" y="1693203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5006698" y="1716179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93547" y="1653136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07007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캐릭터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달리기</a:t>
            </a:r>
            <a:endParaRPr lang="en-US" altLang="ko-KR" sz="1400" dirty="0"/>
          </a:p>
          <a:p>
            <a:r>
              <a:rPr lang="en-US" altLang="ko-KR" sz="1400" dirty="0"/>
              <a:t>      :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공격 모션</a:t>
            </a:r>
            <a:endParaRPr lang="en-US" altLang="ko-KR" sz="1400" dirty="0"/>
          </a:p>
          <a:p>
            <a:r>
              <a:rPr lang="en-US" altLang="ko-KR" sz="1400" dirty="0"/>
              <a:t>      : 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3963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6812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1"/>
          <a:stretch/>
        </p:blipFill>
        <p:spPr>
          <a:xfrm rot="5400000" flipH="1">
            <a:off x="6767965" y="1788990"/>
            <a:ext cx="998354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4297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7146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 descr="놓은, 사람, 실내, 남자이(가) 표시된 사진&#10;&#10;자동 생성된 설명">
            <a:extLst>
              <a:ext uri="{FF2B5EF4-FFF2-40B4-BE49-F238E27FC236}">
                <a16:creationId xmlns:a16="http://schemas.microsoft.com/office/drawing/2014/main" id="{B33BF89C-99EB-4DC1-A0A2-CAE5664C7A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19592"/>
          <a:stretch/>
        </p:blipFill>
        <p:spPr>
          <a:xfrm>
            <a:off x="9681814" y="4343089"/>
            <a:ext cx="1315148" cy="10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 표시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38996" y="1896719"/>
            <a:ext cx="1089052" cy="665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66452" y="206981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C93EE-0062-42FC-88FB-DFF7AF9619D7}"/>
              </a:ext>
            </a:extLst>
          </p:cNvPr>
          <p:cNvSpPr txBox="1"/>
          <p:nvPr/>
        </p:nvSpPr>
        <p:spPr>
          <a:xfrm>
            <a:off x="4030125" y="1901184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25[</a:t>
            </a:r>
            <a:r>
              <a:rPr lang="ko-KR" altLang="en-US" sz="1200" b="1" dirty="0"/>
              <a:t>식량아이콘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4074583" y="1896719"/>
            <a:ext cx="1099560" cy="2589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4160638" y="151077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401616"/>
            <a:ext cx="1063593" cy="2186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449979" y="2027905"/>
            <a:ext cx="599141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68645" y="2027906"/>
            <a:ext cx="1047565" cy="647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151" y="25018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300327" y="183559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60523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836</Words>
  <Application>Microsoft Office PowerPoint</Application>
  <PresentationFormat>와이드스크린</PresentationFormat>
  <Paragraphs>220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USER</cp:lastModifiedBy>
  <cp:revision>79</cp:revision>
  <dcterms:created xsi:type="dcterms:W3CDTF">2020-08-13T13:01:44Z</dcterms:created>
  <dcterms:modified xsi:type="dcterms:W3CDTF">2020-08-19T19:17:02Z</dcterms:modified>
</cp:coreProperties>
</file>